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6" r:id="rId2"/>
    <p:sldId id="260" r:id="rId3"/>
    <p:sldId id="265" r:id="rId4"/>
    <p:sldId id="287" r:id="rId5"/>
    <p:sldId id="290" r:id="rId6"/>
    <p:sldId id="292" r:id="rId7"/>
    <p:sldId id="291" r:id="rId8"/>
    <p:sldId id="289" r:id="rId9"/>
    <p:sldId id="293" r:id="rId10"/>
    <p:sldId id="288" r:id="rId11"/>
    <p:sldId id="294" r:id="rId12"/>
    <p:sldId id="295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85794" autoAdjust="0"/>
  </p:normalViewPr>
  <p:slideViewPr>
    <p:cSldViewPr snapToGrid="0">
      <p:cViewPr varScale="1">
        <p:scale>
          <a:sx n="89" d="100"/>
          <a:sy n="89" d="100"/>
        </p:scale>
        <p:origin x="53" y="446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06-Dec-21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06-Dec-21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2103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214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4367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974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3189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473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4980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721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5273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4995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276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microsoft.com/office/2007/relationships/hdphoto" Target="../media/hdphoto2.wdp"/><Relationship Id="rId9" Type="http://schemas.openxmlformats.org/officeDocument/2006/relationships/image" Target="../media/image20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3" y="3898440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7" y="0"/>
            <a:ext cx="5877225" cy="390706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-                         -      </a:t>
            </a:r>
            <a:br>
              <a:rPr lang="en-US"/>
            </a:br>
            <a:r>
              <a:rPr lang="en-US"/>
              <a:t>The Book Store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Introduction about our website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7FF8FD-20CB-4088-A52A-0D65C5B16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71" y="180481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191182" y="6239826"/>
            <a:ext cx="6641603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 It is the payment processing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F8555-8115-4FDE-9E69-13D1E4D2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191182" y="6239826"/>
            <a:ext cx="6641603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 It is the book-ordering processing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A8AA2-C3D8-4071-9A00-F5B99DFF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1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191182" y="6239826"/>
            <a:ext cx="6641603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 They are orders from customer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513CC-2E70-4F95-9EF8-6FA41510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1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6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60C03-A974-4492-8BDC-3A3B1DA4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663A09-922C-4254-9D30-7A8E6E269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Mission and Vision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noProof="1"/>
              <a:t>We built this website for book selling in ecommerce platform (wordpress &amp; woocommerce). The mission &amp; vision is to sell fanstatic books and give the best services for our customers.</a:t>
            </a:r>
          </a:p>
          <a:p>
            <a:r>
              <a:rPr lang="en-US" noProof="1"/>
              <a:t>Anyone can access the huge book resources of ours and having good knowledge!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3AA8824-BE92-4856-86D2-FAB3C183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32A17F-2099-4D5E-A4EC-AADCA9D7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Booky Company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0123456789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booky@gmail.com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www.booky.ipcoms.vn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ntoso Logo">
            <a:extLst>
              <a:ext uri="{FF2B5EF4-FFF2-40B4-BE49-F238E27FC236}">
                <a16:creationId xmlns:a16="http://schemas.microsoft.com/office/drawing/2014/main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A183E-7082-43E3-B935-D9996B1091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1071" y="-709134"/>
            <a:ext cx="3810000" cy="381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5DD5DB-DE8E-4CDB-A6E1-EB96FF72ED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-8727"/>
            <a:ext cx="7858664" cy="47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noProof="1">
                <a:latin typeface="Adobe Garamond Pro Bold" panose="02020702060506020403" pitchFamily="18" charset="0"/>
              </a:rPr>
              <a:t>Le Hong Hai - 1901040069</a:t>
            </a:r>
          </a:p>
          <a:p>
            <a:r>
              <a:rPr lang="en-US" noProof="1">
                <a:latin typeface="Adobe Garamond Pro Bold" panose="02020702060506020403" pitchFamily="18" charset="0"/>
              </a:rPr>
              <a:t>Pham Quang Ha - 1901040067</a:t>
            </a:r>
          </a:p>
          <a:p>
            <a:r>
              <a:rPr lang="en-US" noProof="1">
                <a:latin typeface="Adobe Garamond Pro Bold" panose="02020702060506020403" pitchFamily="18" charset="0"/>
              </a:rPr>
              <a:t>Dinh Quang Tung - 1901040192</a:t>
            </a:r>
          </a:p>
          <a:p>
            <a:r>
              <a:rPr lang="en-US" noProof="1">
                <a:latin typeface="Adobe Garamond Pro Bold" panose="02020702060506020403" pitchFamily="18" charset="0"/>
              </a:rPr>
              <a:t>Ha Thi Thanh Thao - 1801040206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99827" y="846814"/>
            <a:ext cx="4025781" cy="2720745"/>
            <a:chOff x="7699827" y="846814"/>
            <a:chExt cx="4025781" cy="27207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4" y="4608000"/>
            <a:ext cx="4124325" cy="1800000"/>
          </a:xfrm>
        </p:spPr>
        <p:txBody>
          <a:bodyPr/>
          <a:lstStyle/>
          <a:p>
            <a:r>
              <a:rPr lang="en-US" noProof="1"/>
              <a:t>We are group 4. We built a book store in Wordpress – Woocommerce platform.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004D4-5B6D-4FE8-901F-0850A306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692" y="-855502"/>
            <a:ext cx="3404631" cy="34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191182" y="6239826"/>
            <a:ext cx="9324419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This is interface of our website. It is The header of the website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0476E-F63B-48A1-8A82-8C497CCA5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3596" cy="61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191182" y="6239826"/>
            <a:ext cx="6641603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 It is the body of the website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EDED1-79CF-413C-A973-242C713A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191182" y="6239826"/>
            <a:ext cx="6641603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 It is the body of the website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6E086-DCE7-49E5-A420-92DE7B72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606"/>
            <a:ext cx="12192000" cy="61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4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191182" y="6239826"/>
            <a:ext cx="6641603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 It is the body of the website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3E119-32A7-4D0A-86C9-EB9D8E74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191182" y="6239826"/>
            <a:ext cx="6641603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 It is the body of the website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C9E9A-6C7C-4040-8FB2-45E863D4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194"/>
            <a:ext cx="12192000" cy="61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7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191182" y="6239826"/>
            <a:ext cx="6641603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 It is the footer of the website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E7B13-268D-4FC9-B647-3E84E0F2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1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7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406843" y="6265707"/>
            <a:ext cx="6641603" cy="1048939"/>
          </a:xfrm>
        </p:spPr>
        <p:txBody>
          <a:bodyPr/>
          <a:lstStyle/>
          <a:p>
            <a:r>
              <a:rPr lang="en-US" sz="2000" b="1">
                <a:latin typeface="Adobe Garamond Pro Bold" panose="02020702060506020403" pitchFamily="18" charset="0"/>
              </a:rPr>
              <a:t> It is the Cart when buying products </a:t>
            </a:r>
            <a:endParaRPr lang="en-US" sz="2000" b="1" noProof="1">
              <a:latin typeface="Adobe Garamond Pro Bold" panose="02020702060506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E7B13-268D-4FC9-B647-3E84E0F2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142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86467-614A-43D0-8C17-56F244C78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1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7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86</TotalTime>
  <Words>235</Words>
  <Application>Microsoft Office PowerPoint</Application>
  <PresentationFormat>Widescreen</PresentationFormat>
  <Paragraphs>53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Adobe Garamond Pro Bold</vt:lpstr>
      <vt:lpstr>Arial</vt:lpstr>
      <vt:lpstr>Calibri</vt:lpstr>
      <vt:lpstr>Corbel</vt:lpstr>
      <vt:lpstr>Times New Roman</vt:lpstr>
      <vt:lpstr>Office Theme</vt:lpstr>
      <vt:lpstr>-                         -       The Book Store  </vt:lpstr>
      <vt:lpstr>About Us</vt:lpstr>
      <vt:lpstr>Section Divider</vt:lpstr>
      <vt:lpstr>Section Divider</vt:lpstr>
      <vt:lpstr>Section Divider</vt:lpstr>
      <vt:lpstr>Section Divider</vt:lpstr>
      <vt:lpstr>Section Divider</vt:lpstr>
      <vt:lpstr>Section Divider</vt:lpstr>
      <vt:lpstr>Section Divider</vt:lpstr>
      <vt:lpstr>Section Divider</vt:lpstr>
      <vt:lpstr>Section Divider</vt:lpstr>
      <vt:lpstr>Section Divider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 </dc:title>
  <dc:creator>Le Hai</dc:creator>
  <cp:lastModifiedBy>Le Hai</cp:lastModifiedBy>
  <cp:revision>2</cp:revision>
  <dcterms:created xsi:type="dcterms:W3CDTF">2021-12-06T04:45:04Z</dcterms:created>
  <dcterms:modified xsi:type="dcterms:W3CDTF">2021-12-06T09:49:39Z</dcterms:modified>
</cp:coreProperties>
</file>